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2"/>
  </p:notesMasterIdLst>
  <p:handoutMasterIdLst>
    <p:handoutMasterId r:id="rId13"/>
  </p:handoutMasterIdLst>
  <p:sldIdLst>
    <p:sldId id="282" r:id="rId4"/>
    <p:sldId id="292" r:id="rId5"/>
    <p:sldId id="293" r:id="rId6"/>
    <p:sldId id="283" r:id="rId7"/>
    <p:sldId id="297" r:id="rId8"/>
    <p:sldId id="284" r:id="rId9"/>
    <p:sldId id="285" r:id="rId10"/>
    <p:sldId id="298" r:id="rId1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FFA"/>
    <a:srgbClr val="9E59AF"/>
    <a:srgbClr val="263CB5"/>
    <a:srgbClr val="263BB5"/>
    <a:srgbClr val="FFFFFF"/>
    <a:srgbClr val="6DE0A5"/>
    <a:srgbClr val="41E0C3"/>
    <a:srgbClr val="AAE9AD"/>
    <a:srgbClr val="8EE1F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9" autoAdjust="0"/>
    <p:restoredTop sz="94631" autoAdjust="0"/>
  </p:normalViewPr>
  <p:slideViewPr>
    <p:cSldViewPr snapToGrid="0">
      <p:cViewPr varScale="1">
        <p:scale>
          <a:sx n="108" d="100"/>
          <a:sy n="108" d="100"/>
        </p:scale>
        <p:origin x="82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09A246-E455-4387-A75A-515199F9F7FE}" type="datetime1">
              <a:rPr lang="fr-FR" smtClean="0"/>
              <a:t>16/01/2020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1DB5E-935C-4E5B-B195-6BC68AB2E2D5}" type="datetime1">
              <a:rPr lang="fr-FR" smtClean="0"/>
              <a:pPr/>
              <a:t>16/01/2020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499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647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71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51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673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326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7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Merci de votre attention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Numéro de téléphone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Poignée E-mail ou Réseaux sociaux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Site web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diapositive de séparation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diapositive de séparation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e 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e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e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1" name="Forme libre 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3" name="Forme libre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4" name="Forme libre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15" name="Forme libre 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e comparaison gauch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e comparaison gauch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Entrez votre légende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Rectangle : Coins arrondis 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gif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’image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3863007" y="17063"/>
            <a:ext cx="8622032" cy="6840937"/>
          </a:xfrm>
        </p:spPr>
      </p:pic>
      <p:sp>
        <p:nvSpPr>
          <p:cNvPr id="25" name="Zone de texte 24" descr="Accentuation de diapositive vers la zone de titre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sx="1000" sy="1000" algn="ctr" rotWithShape="0">
              <a:srgbClr val="000000"/>
            </a:outerShdw>
          </a:effectLst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330" y="847288"/>
            <a:ext cx="4831100" cy="5267762"/>
          </a:xfrm>
          <a:prstGeom prst="roundRect">
            <a:avLst>
              <a:gd name="adj" fmla="val 0"/>
            </a:avLst>
          </a:prstGeom>
          <a:solidFill>
            <a:srgbClr val="2D2C2C"/>
          </a:solidFill>
          <a:ln w="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76200" dist="139700" dir="2400000" algn="ctr" rotWithShape="0">
              <a:schemeClr val="tx1">
                <a:alpha val="45000"/>
              </a:schemeClr>
            </a:outerShdw>
          </a:effectLst>
        </p:spPr>
        <p:txBody>
          <a:bodyPr rtlCol="0"/>
          <a:lstStyle/>
          <a:p>
            <a:pPr algn="ctr" rtl="0"/>
            <a:r>
              <a:rPr lang="fr-FR" dirty="0"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  <a:br>
              <a:rPr lang="fr-FR" dirty="0"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600" b="0" dirty="0"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Webzine</a:t>
            </a:r>
            <a:endParaRPr lang="fr-FR" b="0" dirty="0"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5500" y="2477764"/>
            <a:ext cx="4000500" cy="690752"/>
          </a:xfrm>
          <a:effectLst>
            <a:glow>
              <a:schemeClr val="accent1">
                <a:alpha val="41000"/>
              </a:schemeClr>
            </a:glow>
            <a:outerShdw blurRad="25400" dist="25400" dir="1200000" algn="ctr" rotWithShape="0">
              <a:schemeClr val="tx1">
                <a:alpha val="65000"/>
              </a:schemeClr>
            </a:outerShdw>
            <a:reflection stA="45000" endPos="0" dist="50800" dir="5400000" sy="-100000" algn="bl" rotWithShape="0"/>
          </a:effectLst>
        </p:spPr>
        <p:txBody>
          <a:bodyPr rtlCol="0"/>
          <a:lstStyle/>
          <a:p>
            <a:pPr rtl="0"/>
            <a:r>
              <a:rPr lang="fr-FR" dirty="0"/>
              <a:t>      GAGNIARRE Nathan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      DELCROIX Raphaël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      VIROT Valentin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      HUGON Clément</a:t>
            </a:r>
          </a:p>
        </p:txBody>
      </p:sp>
      <p:pic>
        <p:nvPicPr>
          <p:cNvPr id="8" name="Image 7" descr="Une image contenant personne, intérieur, homme, regardant&#10;&#10;Description générée automatiquement">
            <a:extLst>
              <a:ext uri="{FF2B5EF4-FFF2-40B4-BE49-F238E27FC236}">
                <a16:creationId xmlns:a16="http://schemas.microsoft.com/office/drawing/2014/main" id="{BF583285-983C-4927-9856-68C4EE8C7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227" y="2994578"/>
            <a:ext cx="1041149" cy="969840"/>
          </a:xfrm>
          <a:prstGeom prst="rect">
            <a:avLst/>
          </a:prstGeom>
        </p:spPr>
      </p:pic>
      <p:pic>
        <p:nvPicPr>
          <p:cNvPr id="10" name="Image 9" descr="Une image contenant personne, intérieur, homme, debout&#10;&#10;Description générée automatiquement">
            <a:extLst>
              <a:ext uri="{FF2B5EF4-FFF2-40B4-BE49-F238E27FC236}">
                <a16:creationId xmlns:a16="http://schemas.microsoft.com/office/drawing/2014/main" id="{182698CA-7491-470B-BDAC-7974AE3C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997" y="3962861"/>
            <a:ext cx="897611" cy="836130"/>
          </a:xfrm>
          <a:prstGeom prst="rect">
            <a:avLst/>
          </a:prstGeom>
        </p:spPr>
      </p:pic>
      <p:pic>
        <p:nvPicPr>
          <p:cNvPr id="12" name="Image 11" descr="Une image contenant personne, homme, intérieur, tenant&#10;&#10;Description générée automatiquement">
            <a:extLst>
              <a:ext uri="{FF2B5EF4-FFF2-40B4-BE49-F238E27FC236}">
                <a16:creationId xmlns:a16="http://schemas.microsoft.com/office/drawing/2014/main" id="{1B3D431A-0661-4188-9F65-5F656AE4F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069" y="2160003"/>
            <a:ext cx="897611" cy="836132"/>
          </a:xfrm>
          <a:prstGeom prst="rect">
            <a:avLst/>
          </a:prstGeom>
        </p:spPr>
      </p:pic>
      <p:pic>
        <p:nvPicPr>
          <p:cNvPr id="5" name="Image 4" descr="Une image contenant regardant, homme, portant, photo&#10;&#10;Description générée automatiquement">
            <a:extLst>
              <a:ext uri="{FF2B5EF4-FFF2-40B4-BE49-F238E27FC236}">
                <a16:creationId xmlns:a16="http://schemas.microsoft.com/office/drawing/2014/main" id="{1927E519-9774-417D-96E5-B48D0B3D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471" y="4794644"/>
            <a:ext cx="834345" cy="84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32C975-3706-4899-B80E-957F922DBF08}"/>
              </a:ext>
            </a:extLst>
          </p:cNvPr>
          <p:cNvSpPr/>
          <p:nvPr/>
        </p:nvSpPr>
        <p:spPr>
          <a:xfrm>
            <a:off x="11652887" y="11697"/>
            <a:ext cx="571500" cy="683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23395"/>
            <a:ext cx="8545342" cy="6834605"/>
          </a:xfrm>
        </p:spPr>
      </p:pic>
      <p:sp>
        <p:nvSpPr>
          <p:cNvPr id="24" name="Zone de texte 23" descr="Élément d’accentuation vers la zone de titre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92444" y="130960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8234" y="717889"/>
            <a:ext cx="4275220" cy="3731868"/>
          </a:xfrm>
          <a:prstGeom prst="roundRect">
            <a:avLst>
              <a:gd name="adj" fmla="val 0"/>
            </a:avLst>
          </a:prstGeom>
          <a:effectLst>
            <a:outerShdw blurRad="228600" dist="76200" dir="7200000" sx="101000" sy="101000" algn="ctr" rotWithShape="0">
              <a:srgbClr val="000000"/>
            </a:outerShdw>
          </a:effectLst>
        </p:spPr>
        <p:txBody>
          <a:bodyPr rtlCol="0"/>
          <a:lstStyle/>
          <a:p>
            <a:pPr algn="ctr" rtl="0"/>
            <a:r>
              <a:rPr lang="fr-FR" sz="4000" dirty="0">
                <a:effectLst>
                  <a:outerShdw blurRad="50800" dist="114300" dir="5400000" sx="95000" sy="95000" algn="ctr" rotWithShape="0">
                    <a:srgbClr val="000000">
                      <a:alpha val="79000"/>
                    </a:srgbClr>
                  </a:outerShdw>
                </a:effectLst>
              </a:rPr>
              <a:t>Sommaire</a:t>
            </a:r>
            <a:br>
              <a:rPr lang="fr-FR" sz="4000" dirty="0"/>
            </a:br>
            <a:r>
              <a:rPr lang="fr-FR" sz="4000" dirty="0"/>
              <a:t>	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8877" y="1840354"/>
            <a:ext cx="4000500" cy="2089149"/>
          </a:xfrm>
          <a:effectLst>
            <a:outerShdw blurRad="50800" dist="76200" dir="5400000" algn="ctr" rotWithShape="0">
              <a:srgbClr val="000000">
                <a:alpha val="95000"/>
              </a:srgbClr>
            </a:outerShdw>
          </a:effectLst>
        </p:spPr>
        <p:txBody>
          <a:bodyPr rtlCol="0"/>
          <a:lstStyle/>
          <a:p>
            <a:pPr rtl="0"/>
            <a:r>
              <a:rPr lang="fr-FR" sz="2400" dirty="0"/>
              <a:t>	Présentation</a:t>
            </a:r>
          </a:p>
          <a:p>
            <a:pPr rtl="0"/>
            <a:r>
              <a:rPr lang="fr-FR" sz="2400" dirty="0"/>
              <a:t>	Management du projet</a:t>
            </a:r>
          </a:p>
          <a:p>
            <a:pPr rtl="0"/>
            <a:r>
              <a:rPr lang="fr-FR" sz="2400" dirty="0"/>
              <a:t>	Architecture</a:t>
            </a:r>
          </a:p>
          <a:p>
            <a:pPr rtl="0"/>
            <a:r>
              <a:rPr lang="fr-FR" sz="2400" dirty="0"/>
              <a:t>	Base de données</a:t>
            </a:r>
          </a:p>
          <a:p>
            <a:pPr rtl="0"/>
            <a:r>
              <a:rPr lang="fr-FR" sz="2400" dirty="0"/>
              <a:t>	Démonstration</a:t>
            </a:r>
          </a:p>
          <a:p>
            <a:pPr rtl="0"/>
            <a:endParaRPr lang="fr-FR" sz="2400" dirty="0"/>
          </a:p>
        </p:txBody>
      </p:sp>
      <p:sp>
        <p:nvSpPr>
          <p:cNvPr id="15" name="Forme libre 5" descr="Bloc d’accentuation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99556" y="397488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sp>
        <p:nvSpPr>
          <p:cNvPr id="16" name="Forme libre 5" descr="Bloc d’accentuation vide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CCF1172-F0CB-466A-850A-C54C25C4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2324" y="1854590"/>
            <a:ext cx="340506" cy="272405"/>
          </a:xfrm>
          <a:prstGeom prst="rect">
            <a:avLst/>
          </a:prstGeom>
          <a:effectLst>
            <a:outerShdw blurRad="508000" dist="50800" dir="5400000" sx="133000" sy="133000" algn="ctr" rotWithShape="0">
              <a:srgbClr val="000000"/>
            </a:outerShdw>
          </a:effec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9FC4B2B-B42C-490A-BFB4-8C7E5FEF5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3930" y="2308460"/>
            <a:ext cx="335481" cy="335481"/>
          </a:xfrm>
          <a:prstGeom prst="rect">
            <a:avLst/>
          </a:prstGeom>
          <a:effectLst>
            <a:outerShdw blurRad="508000" dist="50800" dir="5400000" sx="133000" sy="133000" algn="ctr" rotWithShape="0">
              <a:srgbClr val="000000"/>
            </a:outerShdw>
          </a:effec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9A97573-D254-47A3-9857-7B1B79C9A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4480" y="2734708"/>
            <a:ext cx="375548" cy="300439"/>
          </a:xfrm>
          <a:prstGeom prst="rect">
            <a:avLst/>
          </a:prstGeom>
          <a:effectLst>
            <a:outerShdw blurRad="508000" dist="50800" dir="5400000" sx="133000" sy="133000" algn="ctr" rotWithShape="0">
              <a:srgbClr val="000000"/>
            </a:outerShdw>
          </a:effectLst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3D04FFE-D17F-405D-88DF-AB843A6CF5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19271" y="3206711"/>
            <a:ext cx="370757" cy="300439"/>
          </a:xfrm>
          <a:prstGeom prst="rect">
            <a:avLst/>
          </a:prstGeom>
          <a:effectLst>
            <a:outerShdw blurRad="508000" dist="50800" dir="5400000" sx="133000" sy="133000" algn="ctr" rotWithShape="0">
              <a:srgbClr val="000000"/>
            </a:outerShdw>
          </a:effectLst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A1DABB79-6D09-493D-AD75-BCD74C6842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32907" y="3673825"/>
            <a:ext cx="338694" cy="301061"/>
          </a:xfrm>
          <a:prstGeom prst="rect">
            <a:avLst/>
          </a:prstGeom>
          <a:effectLst>
            <a:outerShdw blurRad="508000" dist="50800" dir="5400000" sx="133000" sy="133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D3EF1C6-54D6-457C-BF6A-40BDA65A1842}"/>
              </a:ext>
            </a:extLst>
          </p:cNvPr>
          <p:cNvSpPr/>
          <p:nvPr/>
        </p:nvSpPr>
        <p:spPr>
          <a:xfrm>
            <a:off x="11703200" y="19237"/>
            <a:ext cx="571500" cy="683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Espace réservé d’imag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39072"/>
            <a:ext cx="12274700" cy="6897072"/>
          </a:xfrm>
        </p:spPr>
      </p:pic>
      <p:sp>
        <p:nvSpPr>
          <p:cNvPr id="15" name="Forme libre 5" descr="Accentuation vide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627627" y="4663737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/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D0AFFECD-44E5-4D7E-B2FB-8081BA8CE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5580" y="4949313"/>
            <a:ext cx="1102744" cy="1102744"/>
          </a:xfrm>
          <a:prstGeom prst="rect">
            <a:avLst/>
          </a:prstGeom>
          <a:effectLst>
            <a:outerShdw dist="76200" dir="30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D5D2BBF5-3D05-44C7-B827-1D4AEF5C8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409" y="4838780"/>
            <a:ext cx="1838651" cy="1838651"/>
          </a:xfrm>
          <a:prstGeom prst="rect">
            <a:avLst/>
          </a:prstGeom>
          <a:effectLst>
            <a:outerShdw dist="76200" dir="3000000" algn="ctr" rotWithShape="0">
              <a:srgbClr val="000000">
                <a:alpha val="14000"/>
              </a:srgbClr>
            </a:outerShdw>
          </a:effectLst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E8BCBDCE-F41B-4EC0-9855-1F992ADE2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04351" y="3885018"/>
            <a:ext cx="1059166" cy="1540606"/>
          </a:xfrm>
          <a:prstGeom prst="rect">
            <a:avLst/>
          </a:prstGeom>
          <a:effectLst>
            <a:outerShdw dist="76200" dir="3000000" algn="ctr" rotWithShape="0">
              <a:srgbClr val="000000">
                <a:alpha val="14000"/>
              </a:srgbClr>
            </a:outerShdw>
          </a:effectLst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766F8EE7-B6B2-42DA-A2DD-5AB3983463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3950" y="19237"/>
            <a:ext cx="1613506" cy="1613506"/>
          </a:xfrm>
          <a:prstGeom prst="rect">
            <a:avLst/>
          </a:prstGeom>
          <a:effectLst>
            <a:outerShdw dist="76200" dir="3000000" algn="ctr" rotWithShape="0">
              <a:srgbClr val="000000">
                <a:alpha val="14000"/>
              </a:srgbClr>
            </a:outerShdw>
          </a:effectLst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0BDBD09C-1541-40C3-91A5-62CB8D4DD8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1625" y="3229549"/>
            <a:ext cx="1310937" cy="1310937"/>
          </a:xfrm>
          <a:prstGeom prst="rect">
            <a:avLst/>
          </a:prstGeom>
          <a:effectLst>
            <a:outerShdw dist="76200" dir="3000000" algn="ctr" rotWithShape="0">
              <a:srgbClr val="000000">
                <a:alpha val="17000"/>
              </a:srgbClr>
            </a:outerShdw>
          </a:effectLst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74DC90BA-B557-4221-9EC9-9C8EB42C09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63361" y="155145"/>
            <a:ext cx="1854568" cy="1648505"/>
          </a:xfrm>
          <a:prstGeom prst="rect">
            <a:avLst/>
          </a:prstGeom>
          <a:effectLst>
            <a:outerShdw dist="76200" dir="3000000" algn="ctr" rotWithShape="0">
              <a:srgbClr val="000000">
                <a:alpha val="14000"/>
              </a:srgbClr>
            </a:outerShdw>
          </a:effectLst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CFC33266-BB66-438F-9903-8CF8A69370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86132" y="176864"/>
            <a:ext cx="1455879" cy="1455879"/>
          </a:xfrm>
          <a:prstGeom prst="rect">
            <a:avLst/>
          </a:prstGeom>
          <a:effectLst>
            <a:outerShdw dist="76200" dir="3000000" algn="ctr" rotWithShape="0">
              <a:srgbClr val="000000">
                <a:alpha val="14000"/>
              </a:srgbClr>
            </a:outerShdw>
          </a:effectLst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71DDEBCD-7D26-4AF0-8DFF-BB709A7F72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24273" y="291437"/>
            <a:ext cx="967257" cy="1105437"/>
          </a:xfrm>
          <a:prstGeom prst="rect">
            <a:avLst/>
          </a:prstGeom>
          <a:effectLst>
            <a:outerShdw dist="76200" dir="3000000" algn="ctr" rotWithShape="0">
              <a:srgbClr val="000000"/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03CED34-4B94-4655-85CB-04B974D0E248}"/>
              </a:ext>
            </a:extLst>
          </p:cNvPr>
          <p:cNvSpPr txBox="1"/>
          <p:nvPr/>
        </p:nvSpPr>
        <p:spPr>
          <a:xfrm rot="21102900">
            <a:off x="3680838" y="2185935"/>
            <a:ext cx="5419613" cy="1569660"/>
          </a:xfrm>
          <a:prstGeom prst="rect">
            <a:avLst/>
          </a:prstGeom>
          <a:noFill/>
          <a:effectLst>
            <a:outerShdw dist="76200" dir="3000000" algn="ctr" rotWithShape="0">
              <a:schemeClr val="tx1">
                <a:alpha val="14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9600" b="1" dirty="0">
                <a:solidFill>
                  <a:srgbClr val="263CB5"/>
                </a:solidFill>
                <a:latin typeface="+mj-lt"/>
              </a:rPr>
              <a:t>Webzine</a:t>
            </a: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 de texte 23" descr="Élément d’accentuation vers la zone de titre">
            <a:extLst>
              <a:ext uri="{FF2B5EF4-FFF2-40B4-BE49-F238E27FC236}">
                <a16:creationId xmlns:a16="http://schemas.microsoft.com/office/drawing/2014/main" id="{3494B53B-4A17-4FB0-877E-94A7D93D0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804898" cy="64770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20" name="Titre 2">
            <a:extLst>
              <a:ext uri="{FF2B5EF4-FFF2-40B4-BE49-F238E27FC236}">
                <a16:creationId xmlns:a16="http://schemas.microsoft.com/office/drawing/2014/main" id="{1476EAB0-AC78-4868-96C6-0D8EB437973D}"/>
              </a:ext>
            </a:extLst>
          </p:cNvPr>
          <p:cNvSpPr txBox="1">
            <a:spLocks/>
          </p:cNvSpPr>
          <p:nvPr/>
        </p:nvSpPr>
        <p:spPr>
          <a:xfrm>
            <a:off x="674501" y="180974"/>
            <a:ext cx="8440923" cy="1323975"/>
          </a:xfrm>
          <a:prstGeom prst="roundRect">
            <a:avLst>
              <a:gd name="adj" fmla="val 0"/>
            </a:avLst>
          </a:prstGeom>
          <a:solidFill>
            <a:srgbClr val="2D2C2C"/>
          </a:solidFill>
          <a:ln w="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76200" dist="139700" dir="2400000" algn="ctr" rotWithShape="0">
              <a:schemeClr val="tx1">
                <a:alpha val="45000"/>
              </a:scheme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4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b="0" dirty="0"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75" y="69450"/>
            <a:ext cx="7943850" cy="1575000"/>
          </a:xfrm>
          <a:noFill/>
          <a:effectLst>
            <a:outerShdw blurRad="254000" dist="254000" dir="6600000" sx="110000" sy="110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</a:effectLst>
        </p:spPr>
        <p:txBody>
          <a:bodyPr rtlCol="0"/>
          <a:lstStyle/>
          <a:p>
            <a:br>
              <a:rPr lang="fr-FR" sz="5400" b="1" dirty="0">
                <a:solidFill>
                  <a:schemeClr val="bg1"/>
                </a:soli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5400" b="1" dirty="0">
                <a:solidFill>
                  <a:schemeClr val="bg1"/>
                </a:soli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Management du projet</a:t>
            </a:r>
            <a:br>
              <a:rPr lang="fr-FR" sz="5400" b="1" dirty="0">
                <a:solidFill>
                  <a:schemeClr val="bg1"/>
                </a:soli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</a:br>
            <a:endParaRPr lang="fr-FR" sz="5400" b="1" dirty="0">
              <a:solidFill>
                <a:schemeClr val="bg1"/>
              </a:solidFill>
              <a:effectLst>
                <a:outerShdw blurRad="50800" dist="1143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21" name="Image 2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7B57938-AA01-48B3-BF0F-632905DD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4450"/>
            <a:ext cx="6096000" cy="5316915"/>
          </a:xfrm>
          <a:prstGeom prst="rect">
            <a:avLst/>
          </a:prstGeom>
        </p:spPr>
      </p:pic>
      <p:pic>
        <p:nvPicPr>
          <p:cNvPr id="4" name="Image 3" descr="Une image contenant signe, horloge&#10;&#10;Description générée automatiquement">
            <a:extLst>
              <a:ext uri="{FF2B5EF4-FFF2-40B4-BE49-F238E27FC236}">
                <a16:creationId xmlns:a16="http://schemas.microsoft.com/office/drawing/2014/main" id="{53CAD31D-1024-40D5-B682-B6B77EA01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6" y="113956"/>
            <a:ext cx="1866251" cy="1458009"/>
          </a:xfrm>
          <a:prstGeom prst="rect">
            <a:avLst/>
          </a:prstGeom>
        </p:spPr>
      </p:pic>
      <p:pic>
        <p:nvPicPr>
          <p:cNvPr id="15" name="Image 14" descr="Une image contenant chemise, pièce&#10;&#10;Description générée automatiquement">
            <a:extLst>
              <a:ext uri="{FF2B5EF4-FFF2-40B4-BE49-F238E27FC236}">
                <a16:creationId xmlns:a16="http://schemas.microsoft.com/office/drawing/2014/main" id="{E1A77254-3905-401C-A8EC-D0BAEF1F4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30" y="2047876"/>
            <a:ext cx="4704796" cy="46291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58E1D8-E788-45DE-83C2-E6A1DA15F500}"/>
              </a:ext>
            </a:extLst>
          </p:cNvPr>
          <p:cNvSpPr/>
          <p:nvPr/>
        </p:nvSpPr>
        <p:spPr>
          <a:xfrm>
            <a:off x="11620500" y="6038850"/>
            <a:ext cx="571500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3B6A9C-0A70-41C1-9746-5BC2376AFF45}"/>
              </a:ext>
            </a:extLst>
          </p:cNvPr>
          <p:cNvSpPr/>
          <p:nvPr/>
        </p:nvSpPr>
        <p:spPr>
          <a:xfrm>
            <a:off x="11620500" y="6150"/>
            <a:ext cx="571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EB610F-69DF-4672-83CE-AAC2F1C95049}"/>
              </a:ext>
            </a:extLst>
          </p:cNvPr>
          <p:cNvSpPr/>
          <p:nvPr/>
        </p:nvSpPr>
        <p:spPr>
          <a:xfrm>
            <a:off x="11687175" y="0"/>
            <a:ext cx="571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 de texte 23" descr="Élément d’accentuation vers la zone de titre">
            <a:extLst>
              <a:ext uri="{FF2B5EF4-FFF2-40B4-BE49-F238E27FC236}">
                <a16:creationId xmlns:a16="http://schemas.microsoft.com/office/drawing/2014/main" id="{4C6B5365-2C63-4B42-906F-00DC3EDAB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453777" y="452434"/>
            <a:ext cx="804898" cy="64770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B9D9BF-8F73-479C-A5D6-2C2E58D68B04}"/>
              </a:ext>
            </a:extLst>
          </p:cNvPr>
          <p:cNvSpPr/>
          <p:nvPr/>
        </p:nvSpPr>
        <p:spPr>
          <a:xfrm>
            <a:off x="11534775" y="6038850"/>
            <a:ext cx="571500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9B8387D1-47CF-453F-9D8F-6B091B70296F}"/>
              </a:ext>
            </a:extLst>
          </p:cNvPr>
          <p:cNvSpPr txBox="1">
            <a:spLocks/>
          </p:cNvSpPr>
          <p:nvPr/>
        </p:nvSpPr>
        <p:spPr>
          <a:xfrm>
            <a:off x="5761850" y="114297"/>
            <a:ext cx="5887225" cy="1323975"/>
          </a:xfrm>
          <a:prstGeom prst="roundRect">
            <a:avLst>
              <a:gd name="adj" fmla="val 0"/>
            </a:avLst>
          </a:prstGeom>
          <a:solidFill>
            <a:srgbClr val="2D2C2C"/>
          </a:solidFill>
          <a:ln w="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76200" dist="139700" dir="9000000" algn="ctr" rotWithShape="0">
              <a:schemeClr val="tx1">
                <a:alpha val="45000"/>
              </a:scheme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4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b="0" dirty="0"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088" y="560284"/>
            <a:ext cx="4184687" cy="432000"/>
          </a:xfrm>
        </p:spPr>
        <p:txBody>
          <a:bodyPr rtlCol="0"/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50800" dist="101600" dir="6000000" algn="ctr" rotWithShape="0">
                    <a:srgbClr val="000000"/>
                  </a:outerShdw>
                </a:effectLst>
              </a:rPr>
              <a:t>Architecture</a:t>
            </a:r>
            <a:r>
              <a:rPr lang="fr-FR" sz="54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9FB77664-79BD-4B02-8C08-453164003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456215"/>
            <a:ext cx="804898" cy="6439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D2B4F84-F19F-4AC2-8D0F-F32DB6E0E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083" y="1884259"/>
            <a:ext cx="8498426" cy="46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 de texte 23" descr="Élément d’accentuation vers la zone de titre">
            <a:extLst>
              <a:ext uri="{FF2B5EF4-FFF2-40B4-BE49-F238E27FC236}">
                <a16:creationId xmlns:a16="http://schemas.microsoft.com/office/drawing/2014/main" id="{6AAAE988-5A9C-462D-A681-EA8FA004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804898" cy="64770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6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167B8E-980E-4DDE-B509-A0F1212B90F6}"/>
              </a:ext>
            </a:extLst>
          </p:cNvPr>
          <p:cNvSpPr/>
          <p:nvPr/>
        </p:nvSpPr>
        <p:spPr>
          <a:xfrm>
            <a:off x="11620500" y="0"/>
            <a:ext cx="571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76F44E37-37FD-4976-B2E4-B482FD6BD235}"/>
              </a:ext>
            </a:extLst>
          </p:cNvPr>
          <p:cNvSpPr txBox="1">
            <a:spLocks/>
          </p:cNvSpPr>
          <p:nvPr/>
        </p:nvSpPr>
        <p:spPr>
          <a:xfrm>
            <a:off x="407288" y="152397"/>
            <a:ext cx="6734950" cy="1323975"/>
          </a:xfrm>
          <a:prstGeom prst="roundRect">
            <a:avLst>
              <a:gd name="adj" fmla="val 0"/>
            </a:avLst>
          </a:prstGeom>
          <a:solidFill>
            <a:srgbClr val="2D2C2C"/>
          </a:solidFill>
          <a:ln w="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76200" dist="139700" dir="2400000" algn="ctr" rotWithShape="0">
              <a:schemeClr val="tx1">
                <a:alpha val="45000"/>
              </a:schemeClr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4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b="0" dirty="0"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F0D2D72-CFBA-48D0-A7C2-FDE84D78AF91}"/>
              </a:ext>
            </a:extLst>
          </p:cNvPr>
          <p:cNvSpPr txBox="1">
            <a:spLocks/>
          </p:cNvSpPr>
          <p:nvPr/>
        </p:nvSpPr>
        <p:spPr>
          <a:xfrm>
            <a:off x="1891750" y="598385"/>
            <a:ext cx="5472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>
                <a:solidFill>
                  <a:schemeClr val="bg1"/>
                </a:solidFill>
                <a:effectLst>
                  <a:outerShdw blurRad="50800" dist="127000" dir="5400000" sx="99000" sy="99000" algn="ctr" rotWithShape="0">
                    <a:srgbClr val="000000"/>
                  </a:outerShdw>
                </a:effectLst>
              </a:rPr>
              <a:t>Base de données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7CDA8680-5832-4BBD-9812-7D94C9AE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723" y="429474"/>
            <a:ext cx="673593" cy="7698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98E29B-3CAA-42A0-BC94-5F9BAF0300B6}"/>
              </a:ext>
            </a:extLst>
          </p:cNvPr>
          <p:cNvSpPr/>
          <p:nvPr/>
        </p:nvSpPr>
        <p:spPr>
          <a:xfrm>
            <a:off x="9153525" y="923925"/>
            <a:ext cx="2085975" cy="2238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F9A0C8-9390-4662-8095-D620E714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90" y="1857375"/>
            <a:ext cx="11216610" cy="4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10501A-BAC8-4A94-986D-CB9A5D386A10}"/>
              </a:ext>
            </a:extLst>
          </p:cNvPr>
          <p:cNvSpPr/>
          <p:nvPr/>
        </p:nvSpPr>
        <p:spPr>
          <a:xfrm>
            <a:off x="11620500" y="0"/>
            <a:ext cx="5715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’image 4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-1" y="0"/>
            <a:ext cx="12192001" cy="5806522"/>
          </a:xfrm>
        </p:spPr>
      </p:pic>
      <p:sp>
        <p:nvSpPr>
          <p:cNvPr id="16" name="Zone de texte 15" descr="Conception d’accentuation vers le bloc de légende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1500483" y="5602082"/>
            <a:ext cx="691517" cy="408880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7082" y="5281262"/>
            <a:ext cx="5933401" cy="105051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</a:gradFill>
          <a:effectLst>
            <a:outerShdw blurRad="76200" dist="139700" dir="9000000" algn="ctr" rotWithShape="0">
              <a:srgbClr val="000000">
                <a:alpha val="45000"/>
              </a:srgbClr>
            </a:outerShdw>
          </a:effectLst>
        </p:spPr>
        <p:txBody>
          <a:bodyPr rtlCol="0"/>
          <a:lstStyle/>
          <a:p>
            <a:pPr rtl="0"/>
            <a:r>
              <a:rPr lang="fr-FR" sz="5400" b="1" dirty="0">
                <a:effectLst>
                  <a:outerShdw blurRad="50800" dist="88900" dir="6000000" sx="101000" sy="101000" algn="ctr" rotWithShape="0">
                    <a:srgbClr val="000000"/>
                  </a:outerShdw>
                </a:effectLst>
                <a:latin typeface="+mj-lt"/>
              </a:rPr>
              <a:t> Démonstration 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914EE7D1-F584-44F4-8711-DBE610253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6206" y="5548421"/>
            <a:ext cx="642857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27CBB8-CDD3-4E0A-89F8-3A09BFDAD5C9}"/>
              </a:ext>
            </a:extLst>
          </p:cNvPr>
          <p:cNvSpPr/>
          <p:nvPr/>
        </p:nvSpPr>
        <p:spPr>
          <a:xfrm>
            <a:off x="11390050" y="11207"/>
            <a:ext cx="801950" cy="6835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’image 6">
            <a:extLst>
              <a:ext uri="{FF2B5EF4-FFF2-40B4-BE49-F238E27FC236}">
                <a16:creationId xmlns:a16="http://schemas.microsoft.com/office/drawing/2014/main" id="{E4E7603B-B5C2-4280-A12A-B496D632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0954871" cy="6846794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7" name="Titre 2">
            <a:extLst>
              <a:ext uri="{FF2B5EF4-FFF2-40B4-BE49-F238E27FC236}">
                <a16:creationId xmlns:a16="http://schemas.microsoft.com/office/drawing/2014/main" id="{C260CBF9-3F2C-47F8-8EA5-61814BB40CD5}"/>
              </a:ext>
            </a:extLst>
          </p:cNvPr>
          <p:cNvSpPr txBox="1">
            <a:spLocks/>
          </p:cNvSpPr>
          <p:nvPr/>
        </p:nvSpPr>
        <p:spPr>
          <a:xfrm>
            <a:off x="3048000" y="1864659"/>
            <a:ext cx="6508376" cy="2832847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228600" dist="76200" dir="7200000" sx="101000" sy="101000" algn="ctr" rotWithShape="0">
              <a:srgbClr val="000000"/>
            </a:outerShdw>
          </a:effectLst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7200" dirty="0">
              <a:effectLst>
                <a:outerShdw blurRad="50800" dist="114300" dir="5400000" sx="95000" sy="95000" algn="ctr" rotWithShape="0">
                  <a:srgbClr val="000000">
                    <a:alpha val="79000"/>
                  </a:srgbClr>
                </a:outerShdw>
              </a:effectLst>
            </a:endParaRPr>
          </a:p>
          <a:p>
            <a:pPr algn="ctr"/>
            <a:r>
              <a:rPr lang="fr-FR" sz="7200" dirty="0">
                <a:effectLst>
                  <a:outerShdw blurRad="50800" dist="114300" dir="5400000" sx="95000" sy="95000" algn="ctr" rotWithShape="0">
                    <a:srgbClr val="000000">
                      <a:alpha val="79000"/>
                    </a:srgbClr>
                  </a:outerShdw>
                </a:effectLst>
              </a:rPr>
              <a:t>Merci pour votre</a:t>
            </a:r>
          </a:p>
          <a:p>
            <a:pPr algn="ctr"/>
            <a:endParaRPr lang="fr-FR" sz="7200" dirty="0">
              <a:effectLst>
                <a:outerShdw blurRad="50800" dist="114300" dir="5400000" sx="95000" sy="95000" algn="ctr" rotWithShape="0">
                  <a:srgbClr val="000000">
                    <a:alpha val="79000"/>
                  </a:srgbClr>
                </a:outerShdw>
              </a:effectLst>
            </a:endParaRPr>
          </a:p>
          <a:p>
            <a:pPr algn="ctr"/>
            <a:r>
              <a:rPr lang="fr-FR" sz="7200" dirty="0">
                <a:effectLst>
                  <a:outerShdw blurRad="50800" dist="114300" dir="5400000" sx="95000" sy="95000" algn="ctr" rotWithShape="0">
                    <a:srgbClr val="000000">
                      <a:alpha val="79000"/>
                    </a:srgbClr>
                  </a:outerShdw>
                </a:effectLst>
              </a:rPr>
              <a:t> attention !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10824428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832_TF16411253.potx" id="{23B67ED4-5DD4-4A21-AAFD-C895B33FF954}" vid="{A2F73E99-BABC-4F86-89D6-B04AA285CF9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6dc4bcd6-49db-4c07-9060-8acfc67cef9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tf16411253</Template>
  <TotalTime>0</TotalTime>
  <Words>36</Words>
  <Application>Microsoft Office PowerPoint</Application>
  <PresentationFormat>Grand écran</PresentationFormat>
  <Paragraphs>32</Paragraphs>
  <Slides>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Times New Roman</vt:lpstr>
      <vt:lpstr>Thème Office</vt:lpstr>
      <vt:lpstr>Présentation Webzine</vt:lpstr>
      <vt:lpstr>Sommaire  </vt:lpstr>
      <vt:lpstr>Présentation PowerPoint</vt:lpstr>
      <vt:lpstr> Management du projet </vt:lpstr>
      <vt:lpstr>Architecture </vt:lpstr>
      <vt:lpstr>Présentation PowerPoint</vt:lpstr>
      <vt:lpstr> Démonstration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2020-01-15T08:10:02Z</dcterms:created>
  <dcterms:modified xsi:type="dcterms:W3CDTF">2020-01-16T12:05:45Z</dcterms:modified>
</cp:coreProperties>
</file>